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6" d="100"/>
          <a:sy n="46" d="100"/>
        </p:scale>
        <p:origin x="2837" y="38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yak Dethe" userId="bb5857d508289b05" providerId="LiveId" clId="{98D23AF8-0A57-4FE5-B72F-C0112C8C8379}"/>
    <pc:docChg chg="undo custSel modSld delMainMaster modMainMaster">
      <pc:chgData name="Samyak Dethe" userId="bb5857d508289b05" providerId="LiveId" clId="{98D23AF8-0A57-4FE5-B72F-C0112C8C8379}" dt="2026-09-30T11:39:01.596" v="66" actId="1076"/>
      <pc:docMkLst>
        <pc:docMk/>
      </pc:docMkLst>
      <pc:sldChg chg="addSp delSp modSp mod setBg modClrScheme chgLayout">
        <pc:chgData name="Samyak Dethe" userId="bb5857d508289b05" providerId="LiveId" clId="{98D23AF8-0A57-4FE5-B72F-C0112C8C8379}" dt="2026-09-30T11:39:01.596" v="66" actId="1076"/>
        <pc:sldMkLst>
          <pc:docMk/>
          <pc:sldMk cId="3123401048" sldId="256"/>
        </pc:sldMkLst>
        <pc:spChg chg="mod ord">
          <ac:chgData name="Samyak Dethe" userId="bb5857d508289b05" providerId="LiveId" clId="{98D23AF8-0A57-4FE5-B72F-C0112C8C8379}" dt="2026-09-30T11:39:01.596" v="66" actId="1076"/>
          <ac:spMkLst>
            <pc:docMk/>
            <pc:sldMk cId="3123401048" sldId="256"/>
            <ac:spMk id="2" creationId="{B33BFD0A-84A3-A803-5CB6-E99D87409B35}"/>
          </ac:spMkLst>
        </pc:spChg>
        <pc:spChg chg="add del mod ord">
          <ac:chgData name="Samyak Dethe" userId="bb5857d508289b05" providerId="LiveId" clId="{98D23AF8-0A57-4FE5-B72F-C0112C8C8379}" dt="2026-09-30T11:38:39.743" v="63" actId="700"/>
          <ac:spMkLst>
            <pc:docMk/>
            <pc:sldMk cId="3123401048" sldId="256"/>
            <ac:spMk id="4" creationId="{E9A92CD8-937F-6D40-6987-836C1227747C}"/>
          </ac:spMkLst>
        </pc:spChg>
        <pc:spChg chg="add del mod ord">
          <ac:chgData name="Samyak Dethe" userId="bb5857d508289b05" providerId="LiveId" clId="{98D23AF8-0A57-4FE5-B72F-C0112C8C8379}" dt="2026-09-30T11:38:50.734" v="64" actId="21"/>
          <ac:spMkLst>
            <pc:docMk/>
            <pc:sldMk cId="3123401048" sldId="256"/>
            <ac:spMk id="5" creationId="{B90933E4-2BBA-AB7D-459E-2915536AED63}"/>
          </ac:spMkLst>
        </pc:spChg>
      </pc:sldChg>
      <pc:sldMasterChg chg="del setBg delSldLayout modSldLayout">
        <pc:chgData name="Samyak Dethe" userId="bb5857d508289b05" providerId="LiveId" clId="{98D23AF8-0A57-4FE5-B72F-C0112C8C8379}" dt="2026-09-30T11:38:39.743" v="63" actId="700"/>
        <pc:sldMasterMkLst>
          <pc:docMk/>
          <pc:sldMasterMk cId="3120853084" sldId="2147483672"/>
        </pc:sldMasterMkLst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2665523675" sldId="2147483673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3474637221" sldId="2147483674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3886312546" sldId="2147483675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1968150687" sldId="2147483676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3503550043" sldId="2147483677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3777104058" sldId="2147483678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4065093371" sldId="2147483679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2295103646" sldId="2147483680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3211460112" sldId="2147483681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3025036771" sldId="2147483682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4001124602" sldId="2147483683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2782777660" sldId="2147483684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2150904663" sldId="2147483685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2165494977" sldId="2147483686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877513169" sldId="2147483687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1365663983" sldId="2147483688"/>
          </pc:sldLayoutMkLst>
        </pc:sldLayoutChg>
        <pc:sldLayoutChg chg="del setBg">
          <pc:chgData name="Samyak Dethe" userId="bb5857d508289b05" providerId="LiveId" clId="{98D23AF8-0A57-4FE5-B72F-C0112C8C8379}" dt="2026-09-30T11:38:39.743" v="63" actId="700"/>
          <pc:sldLayoutMkLst>
            <pc:docMk/>
            <pc:sldMasterMk cId="3120853084" sldId="2147483672"/>
            <pc:sldLayoutMk cId="3530565817" sldId="214748368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651F-51F3-36C3-AC28-7E01BAAFF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B9E9C-C45D-641C-6221-3C703A234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9F1B8-4DF7-8CB0-A3F6-FE8CEF53D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AAD63-8B47-F0E2-0730-5F04F213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F75A8-3285-75E4-B16C-9EB9D75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2544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EB9B-3269-9785-ECFF-A3432BB73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F5E81-1376-E06F-399F-316FFAFE3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B18F6-D0CE-53E3-53FE-6EA374BFF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60CD0-CEBE-CA35-2657-BE14EA3C4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472A1-95CA-233F-9CE6-49C42019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3115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38DC-E608-DD99-9B50-E668BCDCD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546AD-E0DC-B0F5-9EBA-77DC8F5B1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8159046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C0963-4916-91C8-C687-C0E6F7BE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1BD6D-26B5-833D-9A02-8EF945B7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1A381-9411-2288-EB18-BA17AFA4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83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9C0D-2A6E-ED9F-6AC4-D1D6AD315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F135F-30AC-2DF4-2B5C-324D46E832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990B9-A05E-2874-B9C6-4FAAC9A6B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AA833-9814-917C-AC85-3A49DE000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88408-E618-EC1F-BBAA-6843762F4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2631E-336B-7696-4A4D-63F4485B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186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31B4-F88C-0327-9BA8-3C3695D5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3F8DE-BF56-3EA2-6315-62F2E4A3C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C7663-F7D6-4A06-C1CA-C7DBC3F63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36719-FF2A-C555-D2B7-54FFEA34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02753-6C44-6764-44FC-4561FA270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2AF431-401E-DF47-0166-64E368AC1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EA469B-C02E-B63F-284A-C2FC62A6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96EDDD-2BC9-F9A1-3FEA-7896126C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3236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32136-C80F-B4CE-0CC0-39731C8B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C127E8-6118-BD77-C2AA-21B096946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3AC3B4-7F19-9876-FA06-92B5E5C0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D7D88-08CD-CA5D-F3F5-550D85F1D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79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6C75C8-B512-EC55-7963-60D4462A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5A240-EA0A-672F-7052-C2FFBAB2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5E541-4D11-8CC8-505E-ABA152523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310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3B5EC-F85F-BA2B-D39F-D2B96A014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D3E1F-CD4F-43D2-4BA1-49694DBEA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6A0A7-4558-4DB1-54F1-F2C41897B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3063E-35B6-023E-AE02-399FF856D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5630B-FF40-351B-52F0-ED6898E61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6464B-F023-155C-9CC7-35ABBA35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0528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2454-79F9-ABD6-75B6-DA99AF713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F57B1-E3B2-28FD-4A0B-DFFFF200BF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229C1-C6D2-3AE6-23E9-EFB5352E7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ED0F4-84DA-F99A-9773-495B011B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2CA4F-4E1E-2DE9-AF82-F4C607B5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ADED7-60B1-E55F-61AB-2ABCC962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09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158FD-4937-F8C5-471C-4FD4EE65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E38481-E79A-9C57-EAB4-07ACD257B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91A44-7DC5-1307-4EEC-57F80DA43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9094C-0702-4417-67A5-F660FCE2B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4AD1C-2312-C799-8597-882A9CCC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195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D4E44-EA9C-43AE-F3BE-E817FDC4C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644F0-D687-DAA9-46CF-72EAA47D2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C924B-B32E-D56D-0FC8-4B566C5BD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002A3-4C41-C60B-A942-1BC85D40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E07A7-9BDA-5FB5-18D0-82152B041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414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809374-D7B1-C968-21CD-4F2ED7462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5BD6D-A36A-59AB-3D82-FDE1F380A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431A3-99A0-1FFE-489B-CB09182F4E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4593A-1D1A-41F3-AB9C-37F677A8F9FA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FE858-AF36-0793-6C49-0F699F90B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A681C-BFC5-7A7D-3E73-A95A9F2ED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0F998-B6FD-401D-94A6-5950AF0C64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69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FD0A-84A3-A803-5CB6-E99D87409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4917722"/>
            <a:ext cx="5915025" cy="2356556"/>
          </a:xfrm>
        </p:spPr>
        <p:txBody>
          <a:bodyPr/>
          <a:lstStyle/>
          <a:p>
            <a:pPr algn="ctr"/>
            <a:r>
              <a:rPr lang="en-IN" dirty="0"/>
              <a:t>FOR E POSTER FORMAT 9:16</a:t>
            </a:r>
          </a:p>
        </p:txBody>
      </p:sp>
    </p:spTree>
    <p:extLst>
      <p:ext uri="{BB962C8B-B14F-4D97-AF65-F5344CB8AC3E}">
        <p14:creationId xmlns:p14="http://schemas.microsoft.com/office/powerpoint/2010/main" val="3123401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FOR E POSTER FORMAT 9:16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gourishankar patle</dc:creator>
  <cp:lastModifiedBy>Samyak Dethe</cp:lastModifiedBy>
  <cp:revision>4</cp:revision>
  <dcterms:created xsi:type="dcterms:W3CDTF">2026-09-23T11:22:45Z</dcterms:created>
  <dcterms:modified xsi:type="dcterms:W3CDTF">2026-09-30T11:39:02Z</dcterms:modified>
</cp:coreProperties>
</file>